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jpg" ContentType="image/jpeg"/>
  <Default Extension="mp3" ContentType="audio/unknown"/>
  <Default Extension="jpeg" ContentType="image/jpeg"/>
  <Default Extension="rels" ContentType="application/vnd.openxmlformats-package.relationships+xml"/>
  <Default Extension="m4a" ContentType="audi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62" r:id="rId3"/>
    <p:sldId id="263" r:id="rId4"/>
    <p:sldId id="264" r:id="rId5"/>
    <p:sldId id="265" r:id="rId6"/>
    <p:sldId id="266" r:id="rId7"/>
    <p:sldId id="271" r:id="rId8"/>
    <p:sldId id="272" r:id="rId9"/>
    <p:sldId id="273" r:id="rId10"/>
    <p:sldId id="267" r:id="rId11"/>
  </p:sldIdLst>
  <p:sldSz cx="9144000" cy="5715000" type="screen16x10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9582" autoAdjust="0"/>
  </p:normalViewPr>
  <p:slideViewPr>
    <p:cSldViewPr snapToGrid="0" snapToObjects="1">
      <p:cViewPr>
        <p:scale>
          <a:sx n="110" d="100"/>
          <a:sy n="110" d="100"/>
        </p:scale>
        <p:origin x="-80" y="-80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media1.mp3>
</file>

<file path=ppt/media/media2.mp3>
</file>

<file path=ppt/media/media3.wav>
</file>

<file path=ppt/media/media4.WAV>
</file>

<file path=ppt/media/media5.mp3>
</file>

<file path=ppt/media/media6.mp3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44F48-B5C7-1349-A36A-82A2CDDC4C6C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61C4B-2EA6-7649-B608-328C636AA1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2027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61C4B-2EA6-7649-B608-328C636AA13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962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GB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117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221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539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25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20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354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645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0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0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655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977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144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5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5" y="1195920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207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1"/>
            <a:ext cx="5486400" cy="47228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997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C6BFF-7EB6-A74B-8BE1-27F5E0840C15}" type="datetimeFigureOut">
              <a:rPr kumimoji="1" lang="zh-CN" altLang="en-US" smtClean="0"/>
              <a:t>15-10-10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FE31B-E46C-3244-9036-D9378A337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752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jpg"/><Relationship Id="rId6" Type="http://schemas.openxmlformats.org/officeDocument/2006/relationships/slide" Target="slide2.xml"/><Relationship Id="rId7" Type="http://schemas.openxmlformats.org/officeDocument/2006/relationships/slide" Target="slide8.xml"/><Relationship Id="rId8" Type="http://schemas.openxmlformats.org/officeDocument/2006/relationships/slide" Target="slide9.xml"/><Relationship Id="rId9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3.jpg"/><Relationship Id="rId6" Type="http://schemas.openxmlformats.org/officeDocument/2006/relationships/image" Target="../media/image2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2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jpg"/><Relationship Id="rId6" Type="http://schemas.openxmlformats.org/officeDocument/2006/relationships/image" Target="../media/image6.jpeg"/><Relationship Id="rId7" Type="http://schemas.openxmlformats.org/officeDocument/2006/relationships/slide" Target="slide6.xml"/><Relationship Id="rId8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6.jpeg"/><Relationship Id="rId6" Type="http://schemas.openxmlformats.org/officeDocument/2006/relationships/image" Target="../media/image2.png"/><Relationship Id="rId7" Type="http://schemas.openxmlformats.org/officeDocument/2006/relationships/slide" Target="slide7.xml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5.mp3"/><Relationship Id="rId4" Type="http://schemas.openxmlformats.org/officeDocument/2006/relationships/audio" Target="../media/media5.mp3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Relationship Id="rId7" Type="http://schemas.openxmlformats.org/officeDocument/2006/relationships/image" Target="../media/image7.jpeg"/><Relationship Id="rId8" Type="http://schemas.openxmlformats.org/officeDocument/2006/relationships/image" Target="../media/image8.jpeg"/><Relationship Id="rId9" Type="http://schemas.openxmlformats.org/officeDocument/2006/relationships/image" Target="../media/image2.png"/><Relationship Id="rId10" Type="http://schemas.openxmlformats.org/officeDocument/2006/relationships/slide" Target="slide7.xml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jpg"/><Relationship Id="rId6" Type="http://schemas.openxmlformats.org/officeDocument/2006/relationships/slide" Target="slide2.xml"/><Relationship Id="rId7" Type="http://schemas.openxmlformats.org/officeDocument/2006/relationships/slide" Target="slide8.xml"/><Relationship Id="rId8" Type="http://schemas.openxmlformats.org/officeDocument/2006/relationships/slide" Target="slide9.xml"/><Relationship Id="rId9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slide" Target="slide7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slide" Target="slide7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7cb6bd90gw1ehqrvqjtyvj213d0rudsj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18" t="40864" r="6045" b="5399"/>
          <a:stretch/>
        </p:blipFill>
        <p:spPr>
          <a:xfrm>
            <a:off x="4986421" y="992299"/>
            <a:ext cx="2920999" cy="3071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文本框 2"/>
          <p:cNvSpPr txBox="1"/>
          <p:nvPr/>
        </p:nvSpPr>
        <p:spPr>
          <a:xfrm>
            <a:off x="1431637" y="1304576"/>
            <a:ext cx="369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600" dirty="0" smtClean="0">
                <a:solidFill>
                  <a:schemeClr val="accent1"/>
                </a:solidFill>
                <a:latin typeface="Capitals"/>
                <a:cs typeface="Capitals"/>
              </a:rPr>
              <a:t>SUMMER	BREEZE</a:t>
            </a:r>
            <a:r>
              <a:rPr kumimoji="1" lang="zh-CN" altLang="en-US" spc="600" dirty="0" smtClean="0">
                <a:solidFill>
                  <a:schemeClr val="accent1"/>
                </a:solidFill>
                <a:latin typeface="Capitals"/>
                <a:cs typeface="Capitals"/>
              </a:rPr>
              <a:t> </a:t>
            </a:r>
            <a:endParaRPr kumimoji="1" lang="zh-CN" altLang="en-US" spc="600" dirty="0">
              <a:solidFill>
                <a:schemeClr val="accent1"/>
              </a:solidFill>
              <a:latin typeface="Capitals"/>
              <a:cs typeface="Capitals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1431637" y="2441375"/>
            <a:ext cx="1662546" cy="1416842"/>
            <a:chOff x="1431637" y="2441375"/>
            <a:chExt cx="1627908" cy="1416842"/>
          </a:xfrm>
        </p:grpSpPr>
        <p:sp>
          <p:nvSpPr>
            <p:cNvPr id="6" name="文本框 5">
              <a:hlinkHover r:id="" action="ppaction://noaction" highlightClick="1"/>
            </p:cNvPr>
            <p:cNvSpPr txBox="1"/>
            <p:nvPr/>
          </p:nvSpPr>
          <p:spPr>
            <a:xfrm>
              <a:off x="1431637" y="2441375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en-US" altLang="zh-CN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Start</a:t>
              </a:r>
              <a:r>
                <a:rPr kumimoji="1" lang="en-US" altLang="zh-CN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◀</a:t>
              </a:r>
              <a:endParaRPr kumimoji="1" lang="zh-CN" altLang="en-US" sz="140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0" name="文本框 9">
              <a:hlinkHover r:id="" action="ppaction://noaction" highlightClick="1"/>
            </p:cNvPr>
            <p:cNvSpPr txBox="1"/>
            <p:nvPr/>
          </p:nvSpPr>
          <p:spPr>
            <a:xfrm>
              <a:off x="1431637" y="2811063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en-US" altLang="zh-CN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Extra◀</a:t>
              </a:r>
              <a:r>
                <a:rPr kumimoji="1" lang="zh-CN" altLang="en-US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 </a:t>
              </a:r>
              <a:endParaRPr kumimoji="1" lang="zh-CN" altLang="en-US" sz="1400" spc="580" dirty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ea typeface="华文楷体"/>
                <a:cs typeface="Trajan Pro"/>
              </a:endParaRPr>
            </a:p>
          </p:txBody>
        </p:sp>
        <p:sp>
          <p:nvSpPr>
            <p:cNvPr id="11" name="文本框 10">
              <a:hlinkHover r:id="" action="ppaction://noaction" highlightClick="1"/>
            </p:cNvPr>
            <p:cNvSpPr txBox="1"/>
            <p:nvPr/>
          </p:nvSpPr>
          <p:spPr>
            <a:xfrm>
              <a:off x="1431637" y="3550440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kern="1300" spc="84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en-US" altLang="zh-CN" sz="1400" kern="1300" spc="84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Quit◀️</a:t>
              </a:r>
              <a:endParaRPr kumimoji="1" lang="zh-CN" altLang="en-US" sz="1400" kern="1300" spc="840" dirty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ea typeface="华文楷体"/>
                <a:cs typeface="Trajan Pro"/>
              </a:endParaRPr>
            </a:p>
          </p:txBody>
        </p:sp>
        <p:sp>
          <p:nvSpPr>
            <p:cNvPr id="12" name="文本框 11">
              <a:hlinkHover r:id="" action="ppaction://noaction" highlightClick="1"/>
            </p:cNvPr>
            <p:cNvSpPr txBox="1"/>
            <p:nvPr/>
          </p:nvSpPr>
          <p:spPr>
            <a:xfrm>
              <a:off x="1431637" y="3180751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5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en-US" altLang="zh-CN" sz="1400" spc="5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About◀️</a:t>
              </a:r>
              <a:endParaRPr kumimoji="1" lang="zh-CN" altLang="en-US" sz="1400" spc="500" dirty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ea typeface="华文楷体"/>
                <a:cs typeface="Trajan Pro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1431637" y="1673908"/>
            <a:ext cx="3694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pitals"/>
                <a:cs typeface="Capitals"/>
              </a:rPr>
              <a:t>~prelude~</a:t>
            </a:r>
            <a:endParaRPr kumimoji="1" lang="zh-CN" altLang="en-US" sz="1200" spc="600" dirty="0">
              <a:solidFill>
                <a:schemeClr val="accent1">
                  <a:lumMod val="40000"/>
                  <a:lumOff val="60000"/>
                </a:schemeClr>
              </a:solidFill>
              <a:latin typeface="Capitals"/>
              <a:cs typeface="Capitals"/>
            </a:endParaRPr>
          </a:p>
        </p:txBody>
      </p:sp>
      <p:sp>
        <p:nvSpPr>
          <p:cNvPr id="15" name="矩形 14">
            <a:hlinkClick r:id="rId6" action="ppaction://hlinksldjump"/>
          </p:cNvPr>
          <p:cNvSpPr/>
          <p:nvPr/>
        </p:nvSpPr>
        <p:spPr>
          <a:xfrm>
            <a:off x="1731818" y="2441375"/>
            <a:ext cx="854365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hlinkClick r:id="rId7" action="ppaction://hlinksldjump"/>
          </p:cNvPr>
          <p:cNvSpPr/>
          <p:nvPr/>
        </p:nvSpPr>
        <p:spPr>
          <a:xfrm>
            <a:off x="1731818" y="2805035"/>
            <a:ext cx="854365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hlinkClick r:id="rId8" action="ppaction://hlinksldjump"/>
          </p:cNvPr>
          <p:cNvSpPr/>
          <p:nvPr/>
        </p:nvSpPr>
        <p:spPr>
          <a:xfrm>
            <a:off x="1731818" y="3180751"/>
            <a:ext cx="854365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hlinkClick r:id="" action="ppaction://hlinkshowjump?jump=lastslide"/>
          </p:cNvPr>
          <p:cNvSpPr/>
          <p:nvPr/>
        </p:nvSpPr>
        <p:spPr>
          <a:xfrm>
            <a:off x="1731818" y="3563784"/>
            <a:ext cx="854365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7" name="ω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699491" y="504655"/>
            <a:ext cx="812800" cy="812800"/>
          </a:xfrm>
          <a:prstGeom prst="rect">
            <a:avLst/>
          </a:prstGeom>
        </p:spPr>
      </p:pic>
      <p:grpSp>
        <p:nvGrpSpPr>
          <p:cNvPr id="19" name="组 18"/>
          <p:cNvGrpSpPr/>
          <p:nvPr/>
        </p:nvGrpSpPr>
        <p:grpSpPr>
          <a:xfrm>
            <a:off x="3221181" y="2438013"/>
            <a:ext cx="805873" cy="1416842"/>
            <a:chOff x="1431637" y="2441375"/>
            <a:chExt cx="1627908" cy="1416842"/>
          </a:xfrm>
        </p:grpSpPr>
        <p:sp>
          <p:nvSpPr>
            <p:cNvPr id="20" name="文本框 19"/>
            <p:cNvSpPr txBox="1"/>
            <p:nvPr/>
          </p:nvSpPr>
          <p:spPr>
            <a:xfrm>
              <a:off x="1431637" y="2441375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开始</a:t>
              </a:r>
              <a:endParaRPr kumimoji="1" lang="zh-CN" altLang="en-US" sz="140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31637" y="2811063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特典 </a:t>
              </a:r>
              <a:endParaRPr kumimoji="1" lang="zh-CN" altLang="en-US" sz="140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431637" y="3550440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kern="13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退出</a:t>
              </a:r>
              <a:r>
                <a:rPr kumimoji="1" lang="en-US" altLang="zh-CN" sz="1400" kern="13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️</a:t>
              </a:r>
              <a:endParaRPr kumimoji="1" lang="zh-CN" altLang="en-US" sz="1400" kern="130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31637" y="3180751"/>
              <a:ext cx="162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制作</a:t>
              </a:r>
              <a:r>
                <a:rPr kumimoji="1" lang="en-US" altLang="zh-CN" sz="1400" spc="6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️</a:t>
              </a:r>
              <a:endParaRPr kumimoji="1" lang="zh-CN" altLang="en-US" sz="140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207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2642" numSld="6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7cb6bd90gw1ehqrvqjtyvj213d0rudsj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18" t="40864" r="6045" b="5399"/>
          <a:stretch/>
        </p:blipFill>
        <p:spPr>
          <a:xfrm>
            <a:off x="4986421" y="992299"/>
            <a:ext cx="2920999" cy="3071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文本框 2"/>
          <p:cNvSpPr txBox="1"/>
          <p:nvPr/>
        </p:nvSpPr>
        <p:spPr>
          <a:xfrm>
            <a:off x="1431637" y="1304576"/>
            <a:ext cx="369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600" dirty="0" smtClean="0">
                <a:solidFill>
                  <a:schemeClr val="accent1"/>
                </a:solidFill>
                <a:latin typeface="Capitals"/>
                <a:cs typeface="Capitals"/>
              </a:rPr>
              <a:t>SUMMER	BREEZE</a:t>
            </a:r>
            <a:r>
              <a:rPr kumimoji="1" lang="zh-CN" altLang="en-US" spc="600" dirty="0" smtClean="0">
                <a:solidFill>
                  <a:schemeClr val="accent1"/>
                </a:solidFill>
                <a:latin typeface="Capitals"/>
                <a:cs typeface="Capitals"/>
              </a:rPr>
              <a:t> </a:t>
            </a:r>
            <a:endParaRPr kumimoji="1" lang="zh-CN" altLang="en-US" spc="600" dirty="0">
              <a:solidFill>
                <a:schemeClr val="accent1"/>
              </a:solidFill>
              <a:latin typeface="Capitals"/>
              <a:cs typeface="Capital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31636" y="2441375"/>
            <a:ext cx="3440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spc="30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没有了哦。</a:t>
            </a:r>
            <a:r>
              <a:rPr kumimoji="1" lang="zh-CN" altLang="en-US" sz="1400" spc="30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真的要退出咯</a:t>
            </a:r>
            <a:r>
              <a:rPr kumimoji="1" lang="zh-CN" altLang="en-US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？</a:t>
            </a:r>
            <a:endParaRPr kumimoji="1" lang="zh-CN" altLang="en-US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31637" y="1673908"/>
            <a:ext cx="3694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pitals"/>
                <a:cs typeface="Capitals"/>
              </a:rPr>
              <a:t>~prelude~</a:t>
            </a:r>
            <a:endParaRPr kumimoji="1" lang="zh-CN" altLang="en-US" sz="1200" spc="600" dirty="0">
              <a:solidFill>
                <a:schemeClr val="accent1">
                  <a:lumMod val="40000"/>
                  <a:lumOff val="60000"/>
                </a:schemeClr>
              </a:solidFill>
              <a:latin typeface="Capitals"/>
              <a:cs typeface="Capitals"/>
            </a:endParaRPr>
          </a:p>
        </p:txBody>
      </p:sp>
      <p:sp>
        <p:nvSpPr>
          <p:cNvPr id="10" name="文本框 9">
            <a:hlinkHover r:id="" action="ppaction://noaction" highlightClick="1"/>
          </p:cNvPr>
          <p:cNvSpPr txBox="1"/>
          <p:nvPr/>
        </p:nvSpPr>
        <p:spPr>
          <a:xfrm>
            <a:off x="2089724" y="3118840"/>
            <a:ext cx="1108368" cy="307777"/>
          </a:xfrm>
          <a:prstGeom prst="rect">
            <a:avLst/>
          </a:prstGeom>
          <a:solidFill>
            <a:srgbClr val="C6D9F1"/>
          </a:solidFill>
        </p:spPr>
        <p:txBody>
          <a:bodyPr wrap="square" rtlCol="0">
            <a:spAutoFit/>
          </a:bodyPr>
          <a:lstStyle/>
          <a:p>
            <a:r>
              <a:rPr kumimoji="1" lang="zh-CN" altLang="zh-CN" sz="1400" spc="58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cs typeface="Trajan Pro"/>
              </a:rPr>
              <a:t>▶</a:t>
            </a:r>
            <a:r>
              <a:rPr kumimoji="1" lang="zh-CN" altLang="en-US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嗯哒</a:t>
            </a:r>
            <a:endParaRPr kumimoji="1" lang="zh-CN" altLang="en-US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9" name="组 18"/>
          <p:cNvGrpSpPr/>
          <p:nvPr/>
        </p:nvGrpSpPr>
        <p:grpSpPr>
          <a:xfrm>
            <a:off x="2089725" y="3488528"/>
            <a:ext cx="1108368" cy="307777"/>
            <a:chOff x="2089725" y="3488528"/>
            <a:chExt cx="1108368" cy="307777"/>
          </a:xfrm>
        </p:grpSpPr>
        <p:sp>
          <p:nvSpPr>
            <p:cNvPr id="16" name="文本框 15">
              <a:hlinkHover r:id="" action="ppaction://noaction" highlightClick="1"/>
            </p:cNvPr>
            <p:cNvSpPr txBox="1"/>
            <p:nvPr/>
          </p:nvSpPr>
          <p:spPr>
            <a:xfrm>
              <a:off x="2089725" y="3488528"/>
              <a:ext cx="1108368" cy="307777"/>
            </a:xfrm>
            <a:prstGeom prst="rect">
              <a:avLst/>
            </a:prstGeom>
            <a:solidFill>
              <a:srgbClr val="C6D9F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zh-CN" altLang="en-US" sz="1400" spc="3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回去吧</a:t>
              </a:r>
              <a:endParaRPr kumimoji="1" lang="zh-CN" altLang="en-U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0" name="矩形 19">
              <a:hlinkClick r:id="" action="ppaction://hlinkshowjump?jump=firstslide"/>
            </p:cNvPr>
            <p:cNvSpPr/>
            <p:nvPr/>
          </p:nvSpPr>
          <p:spPr>
            <a:xfrm>
              <a:off x="2343727" y="3488528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5308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7cb6bd90jw1eto9qqllnnj22du1r4b2d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85" r="43821" b="23275"/>
          <a:stretch/>
        </p:blipFill>
        <p:spPr>
          <a:xfrm>
            <a:off x="1328821" y="802106"/>
            <a:ext cx="6510421" cy="24917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1263" y="3449053"/>
            <a:ext cx="218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今天是暑假的最后一天了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35662" y="3449053"/>
            <a:ext cx="2959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啊</a:t>
            </a:r>
            <a:r>
              <a:rPr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仔细想想这个夏天还没过够呢。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35663" y="344905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51263" y="3449053"/>
            <a:ext cx="4029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真是不想开学。好想和阿瓷一起，永远放着假啊。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811382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grpSp>
        <p:nvGrpSpPr>
          <p:cNvPr id="13" name="组 12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32" name="文本框 31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23" name="矩形 22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2" name="蝉鸣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618673" y="8021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3585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build="allAtOnce"/>
      <p:bldP spid="16" grpId="0"/>
      <p:bldP spid="16" grpId="1"/>
      <p:bldP spid="16" grpId="2"/>
      <p:bldP spid="21" grpId="0"/>
      <p:bldP spid="21" grpId="1"/>
      <p:bldP spid="21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7cb6bd90gw1ec0yxk1pt6j20jp0ru12p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" b="71747"/>
          <a:stretch/>
        </p:blipFill>
        <p:spPr>
          <a:xfrm>
            <a:off x="1337634" y="802107"/>
            <a:ext cx="6509426" cy="24917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1262" y="3424493"/>
            <a:ext cx="2585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阿瓷是我青梅竹马的邻居妹子。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751264" y="3424493"/>
            <a:ext cx="4879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					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    明显是那种可爱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的小女孩嘛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72665" y="342449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53502" y="3755018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63688" y="3424493"/>
            <a:ext cx="2902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不过只有我知道她不为人知的一面。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557212" y="342449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557307" y="3424493"/>
            <a:ext cx="836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倒还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真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751264" y="3755018"/>
            <a:ext cx="3655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是蛮受大人们喜欢的。成绩好，长得也漂亮。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763688" y="3424493"/>
            <a:ext cx="1329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这家伙啊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……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01931" y="342449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031002" y="342449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751265" y="3424493"/>
            <a:ext cx="1379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是个死游戏宅！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36374" y="800284"/>
            <a:ext cx="6509426" cy="2505107"/>
          </a:xfrm>
          <a:prstGeom prst="rect">
            <a:avLst/>
          </a:prstGeom>
          <a:solidFill>
            <a:schemeClr val="accent1">
              <a:lumMod val="75000"/>
              <a:alpha val="4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7229736" y="342449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763688" y="3424493"/>
            <a:ext cx="563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有年一起去甜品店打工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来着。然后她拿那份工资入了一台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PO4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主机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290595" y="3755018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763688" y="3424493"/>
            <a:ext cx="2161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呃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我都没这个魄力呀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797622" y="342449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855487" y="3424493"/>
            <a:ext cx="3538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那时候咬咬牙买了整套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的东野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〇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吾。印象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763688" y="3755018"/>
            <a:ext cx="1734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中她说过喜欢这个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610409" y="3424493"/>
            <a:ext cx="290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752143" y="3424493"/>
            <a:ext cx="4978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所以她过生日的时候就送给她了。那表情呀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还是蛮可爱的。</a:t>
            </a:r>
          </a:p>
        </p:txBody>
      </p:sp>
      <p:pic>
        <p:nvPicPr>
          <p:cNvPr id="8" name="图片 7" descr="7cb6bd90jw1eiwf2d216uj20xf1dx4e7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" t="3972" r="2919" b="71736"/>
          <a:stretch/>
        </p:blipFill>
        <p:spPr>
          <a:xfrm>
            <a:off x="1336374" y="802107"/>
            <a:ext cx="6509426" cy="2503284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7045009" y="3442678"/>
            <a:ext cx="121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751264" y="3424493"/>
            <a:ext cx="564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虽然她说，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以为我会送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〇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碧家新游戏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《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省电恋爱作战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》</a:t>
            </a:r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的预购版</a:t>
            </a:r>
            <a:r>
              <a:rPr kumimoji="1"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751264" y="3424493"/>
            <a:ext cx="846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╮(╯▽╰)╭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58" name="组 57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59" name="文本框 58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60" name="矩形 59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2" name="烟火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537855" y="55764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9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8" dur="100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61"/>
                            </p:stCondLst>
                            <p:childTnLst>
                              <p:par>
                                <p:cTn id="1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1" dur="1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6415">
                <p:cTn id="18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build="allAtOnce"/>
      <p:bldP spid="16" grpId="0"/>
      <p:bldP spid="16" grpId="1"/>
      <p:bldP spid="16" grpId="2"/>
      <p:bldP spid="19" grpId="0"/>
      <p:bldP spid="19" grpId="1"/>
      <p:bldP spid="19" grpId="2"/>
      <p:bldP spid="20" grpId="0" build="allAtOnce"/>
      <p:bldP spid="21" grpId="0"/>
      <p:bldP spid="21" grpId="1"/>
      <p:bldP spid="21" grpId="2"/>
      <p:bldP spid="13" grpId="0" build="allAtOnce"/>
      <p:bldP spid="14" grpId="0"/>
      <p:bldP spid="14" grpId="1"/>
      <p:bldP spid="14" grpId="2"/>
      <p:bldP spid="17" grpId="0"/>
      <p:bldP spid="17" grpId="1"/>
      <p:bldP spid="17" grpId="2"/>
      <p:bldP spid="6" grpId="0" animBg="1"/>
      <p:bldP spid="23" grpId="0"/>
      <p:bldP spid="23" grpId="1"/>
      <p:bldP spid="23" grpId="2"/>
      <p:bldP spid="25" grpId="0"/>
      <p:bldP spid="25" grpId="1"/>
      <p:bldP spid="25" grpId="2"/>
      <p:bldP spid="29" grpId="0"/>
      <p:bldP spid="29" grpId="1"/>
      <p:bldP spid="29" grpId="2"/>
      <p:bldP spid="38" grpId="0"/>
      <p:bldP spid="38" grpId="1"/>
      <p:bldP spid="38" grpId="2"/>
      <p:bldP spid="50" grpId="0"/>
      <p:bldP spid="50" grpId="1"/>
      <p:bldP spid="50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7cb6bd90jw1eto9qqllnnj22du1r4b2d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85" r="43821" b="23275"/>
          <a:stretch/>
        </p:blipFill>
        <p:spPr>
          <a:xfrm>
            <a:off x="1328821" y="802106"/>
            <a:ext cx="6510421" cy="24917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1263" y="3449053"/>
            <a:ext cx="218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（叮铃铃</a:t>
            </a:r>
            <a:r>
              <a:rPr lang="en-US" altLang="zh-CN" sz="1400" dirty="0">
                <a:latin typeface="微软雅黑"/>
                <a:ea typeface="微软雅黑"/>
                <a:cs typeface="微软雅黑"/>
              </a:rPr>
              <a:t>……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）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931210" y="3449053"/>
            <a:ext cx="161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啊</a:t>
            </a:r>
            <a:r>
              <a:rPr lang="en-US" altLang="zh-CN" sz="1400" dirty="0">
                <a:latin typeface="微软雅黑"/>
                <a:ea typeface="微软雅黑"/>
                <a:cs typeface="微软雅黑"/>
              </a:rPr>
              <a:t>…</a:t>
            </a:r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…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是电话响了。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31210" y="344905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372932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pic>
        <p:nvPicPr>
          <p:cNvPr id="2" name="图片 1" descr="20140727155156_E5hjT.jpe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73"/>
          <a:stretch/>
        </p:blipFill>
        <p:spPr>
          <a:xfrm>
            <a:off x="1328821" y="802107"/>
            <a:ext cx="6513835" cy="249174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751263" y="3449053"/>
            <a:ext cx="218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诶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……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懒懒的不想动啊。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98717" y="3449053"/>
            <a:ext cx="3224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估计又是推销电话什么的。要去接吗？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64082" y="344905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6263402" y="4017820"/>
            <a:ext cx="1397000" cy="673279"/>
            <a:chOff x="6263402" y="4017820"/>
            <a:chExt cx="1397000" cy="673279"/>
          </a:xfrm>
        </p:grpSpPr>
        <p:sp>
          <p:nvSpPr>
            <p:cNvPr id="4" name="文本框 3">
              <a:hlinkHover r:id="" action="ppaction://noaction" highlightClick="1"/>
            </p:cNvPr>
            <p:cNvSpPr txBox="1"/>
            <p:nvPr/>
          </p:nvSpPr>
          <p:spPr>
            <a:xfrm>
              <a:off x="6263402" y="4017820"/>
              <a:ext cx="1397000" cy="30777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latin typeface="微软雅黑"/>
                  <a:ea typeface="微软雅黑"/>
                  <a:cs typeface="微软雅黑"/>
                </a:rPr>
                <a:t>▶️</a:t>
              </a:r>
              <a:r>
                <a:rPr kumimoji="1" lang="en-GB" altLang="zh-CN" sz="1400" dirty="0" smtClean="0">
                  <a:latin typeface="微软雅黑"/>
                  <a:ea typeface="微软雅黑"/>
                  <a:cs typeface="微软雅黑"/>
                </a:rPr>
                <a:t>	</a:t>
              </a:r>
              <a:r>
                <a:rPr kumimoji="1" lang="zh-CN" altLang="en-US" sz="1400" dirty="0" smtClean="0">
                  <a:latin typeface="微软雅黑"/>
                  <a:ea typeface="微软雅黑"/>
                  <a:cs typeface="微软雅黑"/>
                </a:rPr>
                <a:t>去接电话</a:t>
              </a:r>
              <a:endParaRPr kumimoji="1"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7" name="文本框 16">
              <a:hlinkHover r:id="" action="ppaction://noaction" highlightClick="1"/>
            </p:cNvPr>
            <p:cNvSpPr txBox="1"/>
            <p:nvPr/>
          </p:nvSpPr>
          <p:spPr>
            <a:xfrm>
              <a:off x="6263402" y="4383322"/>
              <a:ext cx="1397000" cy="307777"/>
            </a:xfrm>
            <a:prstGeom prst="rect">
              <a:avLst/>
            </a:prstGeom>
            <a:solidFill>
              <a:srgbClr val="C6D9F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latin typeface="微软雅黑"/>
                  <a:ea typeface="微软雅黑"/>
                  <a:cs typeface="微软雅黑"/>
                </a:rPr>
                <a:t>▶️</a:t>
              </a:r>
              <a:r>
                <a:rPr kumimoji="1" lang="en-GB" altLang="zh-CN" sz="1400" dirty="0" smtClean="0">
                  <a:latin typeface="微软雅黑"/>
                  <a:ea typeface="微软雅黑"/>
                  <a:cs typeface="微软雅黑"/>
                </a:rPr>
                <a:t>	</a:t>
              </a:r>
              <a:r>
                <a:rPr kumimoji="1" lang="zh-CN" altLang="en-US" sz="1400" dirty="0" smtClean="0">
                  <a:latin typeface="微软雅黑"/>
                  <a:ea typeface="微软雅黑"/>
                  <a:cs typeface="微软雅黑"/>
                </a:rPr>
                <a:t>不接电话</a:t>
              </a:r>
              <a:endParaRPr kumimoji="1"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22" name="矩形 21">
            <a:hlinkClick r:id="rId7" action="ppaction://hlinksldjump"/>
          </p:cNvPr>
          <p:cNvSpPr/>
          <p:nvPr/>
        </p:nvSpPr>
        <p:spPr>
          <a:xfrm>
            <a:off x="6713674" y="4017820"/>
            <a:ext cx="946728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hlinkClick r:id="" action="ppaction://hlinkshowjump?jump=nextslide"/>
          </p:cNvPr>
          <p:cNvSpPr/>
          <p:nvPr/>
        </p:nvSpPr>
        <p:spPr>
          <a:xfrm>
            <a:off x="6713674" y="4390919"/>
            <a:ext cx="946728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grpSp>
        <p:nvGrpSpPr>
          <p:cNvPr id="24" name="组 23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25" name="文本框 24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26" name="矩形 25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3" name="电话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791854" y="395707"/>
            <a:ext cx="812800" cy="812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-427182" y="271318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983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4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4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547">
                <p:cTn id="5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build="allAtOnce"/>
      <p:bldP spid="16" grpId="0"/>
      <p:bldP spid="16" grpId="1"/>
      <p:bldP spid="16" grpId="2"/>
      <p:bldP spid="19" grpId="0"/>
      <p:bldP spid="19" grpId="1"/>
      <p:bldP spid="19" grpId="2"/>
      <p:bldP spid="13" grpId="0"/>
      <p:bldP spid="13" grpId="1"/>
      <p:bldP spid="1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40727155156_E5hjT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73"/>
          <a:stretch/>
        </p:blipFill>
        <p:spPr>
          <a:xfrm>
            <a:off x="1328821" y="802107"/>
            <a:ext cx="6513835" cy="24917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1262" y="3447534"/>
            <a:ext cx="60879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这才对嘛，我家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可不需要保险，也不需要新款的电冰箱。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27841" y="3447534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127841" y="3447534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96205" y="377141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952842" y="3447534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51262" y="3447534"/>
            <a:ext cx="5326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说到电冰箱，记得还有剩下的冰淇淋。拿出来吃掉好了。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149519" y="3447534"/>
            <a:ext cx="169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等开学以后估计就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751262" y="3771413"/>
            <a:ext cx="3074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要忙得连吃冰淇淋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的时间都没有了吧。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751262" y="3447534"/>
            <a:ext cx="1366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啊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~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（抻懒腰）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751262" y="3771413"/>
            <a:ext cx="1213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微软雅黑"/>
                <a:ea typeface="微软雅黑"/>
                <a:cs typeface="微软雅黑"/>
              </a:rPr>
              <a:t>感觉不错呢。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2976418" y="3447534"/>
            <a:ext cx="4748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不知不觉都是夏天的尾巴了。不过开学还是能见到阿瓷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……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94000" y="4548909"/>
            <a:ext cx="3821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Click</a:t>
            </a:r>
            <a:r>
              <a:rPr kumimoji="1" lang="zh-CN" altLang="en-US" sz="1600" dirty="0" smtClean="0">
                <a:solidFill>
                  <a:srgbClr val="558ED5"/>
                </a:solidFill>
                <a:latin typeface="Trajan Pro"/>
                <a:cs typeface="Trajan Pro"/>
              </a:rPr>
              <a:t> </a:t>
            </a:r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to</a:t>
            </a:r>
            <a:r>
              <a:rPr kumimoji="1" lang="zh-CN" altLang="en-US" sz="1600" dirty="0" smtClean="0">
                <a:solidFill>
                  <a:srgbClr val="558ED5"/>
                </a:solidFill>
                <a:latin typeface="Trajan Pro"/>
                <a:cs typeface="Trajan Pro"/>
              </a:rPr>
              <a:t> </a:t>
            </a:r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continue</a:t>
            </a:r>
            <a:endParaRPr kumimoji="1" lang="zh-CN" altLang="en-US" sz="1600" dirty="0">
              <a:solidFill>
                <a:srgbClr val="558ED5"/>
              </a:solidFill>
              <a:latin typeface="Trajan Pro"/>
              <a:cs typeface="Trajan Pro"/>
            </a:endParaRPr>
          </a:p>
        </p:txBody>
      </p:sp>
      <p:grpSp>
        <p:nvGrpSpPr>
          <p:cNvPr id="53" name="组 52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54" name="文本框 53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55" name="矩形 54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3" name="挂电话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757218" y="395707"/>
            <a:ext cx="812800" cy="812800"/>
          </a:xfrm>
          <a:prstGeom prst="rect">
            <a:avLst/>
          </a:prstGeom>
        </p:spPr>
      </p:pic>
      <p:sp>
        <p:nvSpPr>
          <p:cNvPr id="8" name="矩形 7">
            <a:hlinkClick r:id="rId7" action="ppaction://hlinksldjump"/>
          </p:cNvPr>
          <p:cNvSpPr/>
          <p:nvPr/>
        </p:nvSpPr>
        <p:spPr>
          <a:xfrm>
            <a:off x="0" y="307777"/>
            <a:ext cx="9559636" cy="5568859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32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65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65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30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3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30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0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66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build="allAtOnce"/>
      <p:bldP spid="19" grpId="0"/>
      <p:bldP spid="19" grpId="1"/>
      <p:bldP spid="19" grpId="2"/>
      <p:bldP spid="13" grpId="0"/>
      <p:bldP spid="13" grpId="1"/>
      <p:bldP spid="13" grpId="2"/>
      <p:bldP spid="20" grpId="0"/>
      <p:bldP spid="20" grpId="1"/>
      <p:bldP spid="20" grpId="2"/>
      <p:bldP spid="49" grpId="0"/>
      <p:bldP spid="49" grpId="1"/>
      <p:bldP spid="49" grpId="2"/>
      <p:bldP spid="11" grpId="0" build="allAtOnce"/>
      <p:bldP spid="12" grpId="0" build="allAtOnce"/>
      <p:bldP spid="15" grpId="0" build="allAtOnce"/>
      <p:bldP spid="45" grpId="0" build="allAtOnce"/>
      <p:bldP spid="51" grpId="0" build="allAtOnce"/>
      <p:bldP spid="50" grpId="0" build="allAtOnce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0619171051_yFYiu.jpe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7" r="25358" b="36540"/>
          <a:stretch/>
        </p:blipFill>
        <p:spPr>
          <a:xfrm>
            <a:off x="1328820" y="802105"/>
            <a:ext cx="6510421" cy="2491741"/>
          </a:xfrm>
          <a:prstGeom prst="rect">
            <a:avLst/>
          </a:prstGeom>
        </p:spPr>
      </p:pic>
      <p:pic>
        <p:nvPicPr>
          <p:cNvPr id="3" name="图片 2" descr="20140731205008_uRXm3.jpe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5" t="49814" r="25798" b="8353"/>
          <a:stretch/>
        </p:blipFill>
        <p:spPr>
          <a:xfrm>
            <a:off x="1305730" y="802107"/>
            <a:ext cx="6533511" cy="24917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51263" y="3449053"/>
            <a:ext cx="477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喂？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751263" y="3449053"/>
            <a:ext cx="2726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“啊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~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就知道会是你来接电话。”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123362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51263" y="3449053"/>
            <a:ext cx="3328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“明天就要开学了呀</a:t>
            </a:r>
            <a:r>
              <a:rPr lang="zh-CN" altLang="en-US" sz="1400" dirty="0">
                <a:latin typeface="微软雅黑"/>
                <a:ea typeface="微软雅黑"/>
                <a:cs typeface="微软雅黑"/>
              </a:rPr>
              <a:t>。作业做完了吗</a:t>
            </a:r>
            <a:r>
              <a:rPr lang="zh-CN" altLang="en-US" sz="1400" dirty="0" smtClean="0">
                <a:latin typeface="微软雅黑"/>
                <a:ea typeface="微软雅黑"/>
                <a:cs typeface="微软雅黑"/>
              </a:rPr>
              <a:t>？”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751263" y="3449053"/>
            <a:ext cx="2414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！！！差点忘了！还有一半。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79986" y="344905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04023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147458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312896" y="3449053"/>
            <a:ext cx="328863" cy="30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/>
                <a:ea typeface="微软雅黑"/>
                <a:cs typeface="微软雅黑"/>
              </a:rPr>
              <a:t>▶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357740" y="3449053"/>
            <a:ext cx="29300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是阿瓷啊。差点以为是推销电话呢。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84033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169542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796107" y="3449053"/>
            <a:ext cx="5491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“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……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就知道。要来我家吗？我还有几道题不会，想跟你讨论讨论。”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59704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59231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96107" y="3449053"/>
            <a:ext cx="5581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什么都别说了。阿瓷，你就是我的小天使</a:t>
            </a:r>
            <a:r>
              <a:rPr kumimoji="1" lang="en-US" altLang="zh-CN" sz="1400" dirty="0" smtClean="0">
                <a:latin typeface="微软雅黑"/>
                <a:ea typeface="微软雅黑"/>
                <a:cs typeface="微软雅黑"/>
              </a:rPr>
              <a:t>……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不，你就是我的加百列。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028877" y="3449053"/>
            <a:ext cx="328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Wingdings"/>
                <a:ea typeface="Wingdings"/>
                <a:cs typeface="Wingdings"/>
                <a:sym typeface="Wingdings"/>
              </a:rPr>
              <a:t></a:t>
            </a:r>
            <a:endParaRPr kumimoji="1" lang="zh-CN" altLang="en-US" sz="1400" dirty="0">
              <a:latin typeface="Trajan Pro"/>
              <a:ea typeface="微软雅黑"/>
              <a:cs typeface="Trajan Pro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772927" y="3449053"/>
            <a:ext cx="2408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“好啦，那我去切甜瓜啦！”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96107" y="3449053"/>
            <a:ext cx="2913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阿瓷一定是世界上最可爱的女孩子。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07214" y="3449053"/>
            <a:ext cx="2474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我这就收拾一下，马上过去。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772927" y="3449053"/>
            <a:ext cx="39305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夏天的尾巴</a:t>
            </a:r>
            <a:r>
              <a:rPr kumimoji="1" lang="zh-CN" altLang="zh-CN" sz="1400" dirty="0">
                <a:latin typeface="微软雅黑"/>
                <a:ea typeface="微软雅黑"/>
                <a:cs typeface="微软雅黑"/>
              </a:rPr>
              <a:t>…</a:t>
            </a:r>
            <a:r>
              <a:rPr kumimoji="1" lang="zh-CN" altLang="zh-CN" sz="1400" dirty="0" smtClean="0">
                <a:latin typeface="微软雅黑"/>
                <a:ea typeface="微软雅黑"/>
                <a:cs typeface="微软雅黑"/>
              </a:rPr>
              <a:t>…</a:t>
            </a:r>
            <a:r>
              <a:rPr kumimoji="1" lang="zh-CN" altLang="en-US" sz="1400" dirty="0" smtClean="0">
                <a:latin typeface="微软雅黑"/>
                <a:ea typeface="微软雅黑"/>
                <a:cs typeface="微软雅黑"/>
              </a:rPr>
              <a:t>就这样在我和阿瓷的身边到来了。</a:t>
            </a:r>
            <a:endParaRPr kumimoji="1" lang="zh-CN" altLang="en-US" sz="14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794000" y="4548909"/>
            <a:ext cx="3821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Click</a:t>
            </a:r>
            <a:r>
              <a:rPr kumimoji="1" lang="zh-CN" altLang="en-US" sz="1600" dirty="0" smtClean="0">
                <a:solidFill>
                  <a:srgbClr val="558ED5"/>
                </a:solidFill>
                <a:latin typeface="Trajan Pro"/>
                <a:cs typeface="Trajan Pro"/>
              </a:rPr>
              <a:t> </a:t>
            </a:r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to</a:t>
            </a:r>
            <a:r>
              <a:rPr kumimoji="1" lang="zh-CN" altLang="en-US" sz="1600" dirty="0" smtClean="0">
                <a:solidFill>
                  <a:srgbClr val="558ED5"/>
                </a:solidFill>
                <a:latin typeface="Trajan Pro"/>
                <a:cs typeface="Trajan Pro"/>
              </a:rPr>
              <a:t> </a:t>
            </a:r>
            <a:r>
              <a:rPr kumimoji="1" lang="en-GB" altLang="zh-CN" sz="1600" dirty="0" smtClean="0">
                <a:solidFill>
                  <a:srgbClr val="558ED5"/>
                </a:solidFill>
                <a:latin typeface="Trajan Pro"/>
                <a:cs typeface="Trajan Pro"/>
              </a:rPr>
              <a:t>continue</a:t>
            </a:r>
            <a:endParaRPr kumimoji="1" lang="zh-CN" altLang="en-US" sz="1600" dirty="0">
              <a:solidFill>
                <a:srgbClr val="558ED5"/>
              </a:solidFill>
              <a:latin typeface="Trajan Pro"/>
              <a:cs typeface="Trajan Pro"/>
            </a:endParaRPr>
          </a:p>
        </p:txBody>
      </p:sp>
      <p:grpSp>
        <p:nvGrpSpPr>
          <p:cNvPr id="45" name="组 44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46" name="文本框 45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47" name="矩形 46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4" name="接电话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803400" y="546100"/>
            <a:ext cx="812800" cy="812800"/>
          </a:xfrm>
          <a:prstGeom prst="rect">
            <a:avLst/>
          </a:prstGeom>
        </p:spPr>
      </p:pic>
      <p:pic>
        <p:nvPicPr>
          <p:cNvPr id="6" name="挂电话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795414" y="2960661"/>
            <a:ext cx="812800" cy="812800"/>
          </a:xfrm>
          <a:prstGeom prst="rect">
            <a:avLst/>
          </a:prstGeom>
        </p:spPr>
      </p:pic>
      <p:sp>
        <p:nvSpPr>
          <p:cNvPr id="43" name="矩形 42">
            <a:hlinkClick r:id="rId10" action="ppaction://hlinksldjump"/>
          </p:cNvPr>
          <p:cNvSpPr/>
          <p:nvPr/>
        </p:nvSpPr>
        <p:spPr>
          <a:xfrm>
            <a:off x="0" y="307777"/>
            <a:ext cx="9559636" cy="5568859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929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4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44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5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3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2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4" dur="3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0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2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3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4500"/>
                            </p:stCondLst>
                            <p:childTnLst>
                              <p:par>
                                <p:cTn id="1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4500"/>
                            </p:stCondLst>
                            <p:childTnLst>
                              <p:par>
                                <p:cTn id="1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2" dur="20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0189">
                <p:cTn id="1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11321">
                <p:cTn id="1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7" grpId="0" build="allAtOnce"/>
      <p:bldP spid="19" grpId="0"/>
      <p:bldP spid="19" grpId="1"/>
      <p:bldP spid="19" grpId="2"/>
      <p:bldP spid="11" grpId="0" build="allAtOnce"/>
      <p:bldP spid="13" grpId="0"/>
      <p:bldP spid="13" grpId="1"/>
      <p:bldP spid="13" grpId="2"/>
      <p:bldP spid="14" grpId="0"/>
      <p:bldP spid="14" grpId="1"/>
      <p:bldP spid="14" grpId="2"/>
      <p:bldP spid="22" grpId="0"/>
      <p:bldP spid="22" grpId="1"/>
      <p:bldP spid="22" grpId="2"/>
      <p:bldP spid="23" grpId="0"/>
      <p:bldP spid="23" grpId="1"/>
      <p:bldP spid="23" grpId="2"/>
      <p:bldP spid="25" grpId="0"/>
      <p:bldP spid="25" grpId="1"/>
      <p:bldP spid="25" grpId="2"/>
      <p:bldP spid="26" grpId="0"/>
      <p:bldP spid="26" grpId="1"/>
      <p:bldP spid="26" grpId="2"/>
      <p:bldP spid="28" grpId="0"/>
      <p:bldP spid="28" grpId="1"/>
      <p:bldP spid="28" grpId="2"/>
      <p:bldP spid="29" grpId="0"/>
      <p:bldP spid="29" grpId="1"/>
      <p:bldP spid="29" grpId="2"/>
      <p:bldP spid="31" grpId="0"/>
      <p:bldP spid="31" grpId="1"/>
      <p:bldP spid="31" grpId="2"/>
      <p:bldP spid="37" grpId="0" build="allAtOnce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7cb6bd90gw1ehqrvqjtyvj213d0rudsj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18" t="40864" r="6045" b="5399"/>
          <a:stretch/>
        </p:blipFill>
        <p:spPr>
          <a:xfrm>
            <a:off x="4986421" y="992299"/>
            <a:ext cx="2920999" cy="3071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文本框 2"/>
          <p:cNvSpPr txBox="1"/>
          <p:nvPr/>
        </p:nvSpPr>
        <p:spPr>
          <a:xfrm>
            <a:off x="1431637" y="1304576"/>
            <a:ext cx="369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600" dirty="0" smtClean="0">
                <a:solidFill>
                  <a:schemeClr val="accent1"/>
                </a:solidFill>
                <a:latin typeface="Capitals"/>
                <a:cs typeface="Capitals"/>
              </a:rPr>
              <a:t>SUMMER	BREEZE</a:t>
            </a:r>
            <a:r>
              <a:rPr kumimoji="1" lang="zh-CN" altLang="en-US" spc="600" dirty="0" smtClean="0">
                <a:solidFill>
                  <a:schemeClr val="accent1"/>
                </a:solidFill>
                <a:latin typeface="Capitals"/>
                <a:cs typeface="Capitals"/>
              </a:rPr>
              <a:t> </a:t>
            </a:r>
            <a:endParaRPr kumimoji="1" lang="zh-CN" altLang="en-US" spc="600" dirty="0">
              <a:solidFill>
                <a:schemeClr val="accent1"/>
              </a:solidFill>
              <a:latin typeface="Capitals"/>
              <a:cs typeface="Capital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31637" y="1673908"/>
            <a:ext cx="3694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pitals"/>
                <a:cs typeface="Capitals"/>
              </a:rPr>
              <a:t>~prelude~</a:t>
            </a:r>
            <a:endParaRPr kumimoji="1" lang="zh-CN" altLang="en-US" sz="1200" spc="600" dirty="0">
              <a:solidFill>
                <a:schemeClr val="accent1">
                  <a:lumMod val="40000"/>
                  <a:lumOff val="60000"/>
                </a:schemeClr>
              </a:solidFill>
              <a:latin typeface="Capitals"/>
              <a:cs typeface="Capitals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1431637" y="2441375"/>
            <a:ext cx="1627908" cy="1430186"/>
            <a:chOff x="1431637" y="2441375"/>
            <a:chExt cx="1627908" cy="1430186"/>
          </a:xfrm>
        </p:grpSpPr>
        <p:grpSp>
          <p:nvGrpSpPr>
            <p:cNvPr id="4" name="组 3"/>
            <p:cNvGrpSpPr/>
            <p:nvPr/>
          </p:nvGrpSpPr>
          <p:grpSpPr>
            <a:xfrm>
              <a:off x="1431637" y="2441375"/>
              <a:ext cx="1627908" cy="1416842"/>
              <a:chOff x="1431637" y="2441375"/>
              <a:chExt cx="1627908" cy="1416842"/>
            </a:xfrm>
          </p:grpSpPr>
          <p:sp>
            <p:nvSpPr>
              <p:cNvPr id="6" name="文本框 5">
                <a:hlinkHover r:id="" action="ppaction://noaction" highlightClick="1"/>
              </p:cNvPr>
              <p:cNvSpPr txBox="1"/>
              <p:nvPr/>
            </p:nvSpPr>
            <p:spPr>
              <a:xfrm>
                <a:off x="1431637" y="2441375"/>
                <a:ext cx="16279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zh-CN" sz="1400" spc="19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▶</a:t>
                </a:r>
                <a:r>
                  <a:rPr kumimoji="1" lang="en-US" altLang="zh-CN" sz="1400" spc="19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prelude◀️</a:t>
                </a:r>
                <a:endParaRPr kumimoji="1" lang="zh-CN" altLang="en-US" sz="1400" spc="19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ea typeface="华文楷体"/>
                  <a:cs typeface="Trajan Pro"/>
                </a:endParaRPr>
              </a:p>
            </p:txBody>
          </p:sp>
          <p:sp>
            <p:nvSpPr>
              <p:cNvPr id="10" name="文本框 9">
                <a:hlinkHover r:id="" action="ppaction://noaction" highlightClick="1"/>
              </p:cNvPr>
              <p:cNvSpPr txBox="1"/>
              <p:nvPr/>
            </p:nvSpPr>
            <p:spPr>
              <a:xfrm>
                <a:off x="1431637" y="2811063"/>
                <a:ext cx="16279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zh-CN" sz="1400" spc="58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▶</a:t>
                </a:r>
                <a:r>
                  <a:rPr kumimoji="1" lang="en-US" altLang="zh-CN" sz="1400" spc="58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Extra◀️</a:t>
                </a:r>
                <a:endParaRPr kumimoji="1" lang="zh-CN" altLang="en-US" sz="1400" spc="58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ea typeface="华文楷体"/>
                  <a:cs typeface="Trajan Pro"/>
                </a:endParaRPr>
              </a:p>
            </p:txBody>
          </p:sp>
          <p:sp>
            <p:nvSpPr>
              <p:cNvPr id="11" name="文本框 10">
                <a:hlinkHover r:id="" action="ppaction://noaction" highlightClick="1"/>
              </p:cNvPr>
              <p:cNvSpPr txBox="1"/>
              <p:nvPr/>
            </p:nvSpPr>
            <p:spPr>
              <a:xfrm>
                <a:off x="1431637" y="3550440"/>
                <a:ext cx="16279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zh-CN" sz="1400" kern="1300" spc="84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▶</a:t>
                </a:r>
                <a:r>
                  <a:rPr kumimoji="1" lang="en-US" altLang="zh-CN" sz="1400" kern="1300" spc="84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Quit◀️</a:t>
                </a:r>
                <a:endParaRPr kumimoji="1" lang="zh-CN" altLang="en-US" sz="1400" kern="1300" spc="84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ea typeface="华文楷体"/>
                  <a:cs typeface="Trajan Pro"/>
                </a:endParaRPr>
              </a:p>
            </p:txBody>
          </p:sp>
          <p:sp>
            <p:nvSpPr>
              <p:cNvPr id="12" name="文本框 11">
                <a:hlinkHover r:id="" action="ppaction://noaction" highlightClick="1"/>
              </p:cNvPr>
              <p:cNvSpPr txBox="1"/>
              <p:nvPr/>
            </p:nvSpPr>
            <p:spPr>
              <a:xfrm>
                <a:off x="1431637" y="3180751"/>
                <a:ext cx="16279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zh-CN" sz="1400" spc="51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▶</a:t>
                </a:r>
                <a:r>
                  <a:rPr kumimoji="1" lang="en-US" altLang="zh-CN" sz="1400" spc="51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Trajan Pro"/>
                    <a:cs typeface="Trajan Pro"/>
                  </a:rPr>
                  <a:t>About◀️</a:t>
                </a:r>
                <a:endParaRPr kumimoji="1" lang="zh-CN" altLang="en-US" sz="1400" spc="51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ea typeface="华文楷体"/>
                  <a:cs typeface="Trajan Pro"/>
                </a:endParaRPr>
              </a:p>
            </p:txBody>
          </p:sp>
        </p:grpSp>
        <p:sp>
          <p:nvSpPr>
            <p:cNvPr id="15" name="矩形 14">
              <a:hlinkClick r:id="rId6" action="ppaction://hlinksldjump"/>
            </p:cNvPr>
            <p:cNvSpPr/>
            <p:nvPr/>
          </p:nvSpPr>
          <p:spPr>
            <a:xfrm>
              <a:off x="1731818" y="2441375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>
              <a:hlinkClick r:id="rId7" action="ppaction://hlinksldjump"/>
            </p:cNvPr>
            <p:cNvSpPr/>
            <p:nvPr/>
          </p:nvSpPr>
          <p:spPr>
            <a:xfrm>
              <a:off x="1731818" y="2805035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>
              <a:hlinkClick r:id="rId8" action="ppaction://hlinksldjump"/>
            </p:cNvPr>
            <p:cNvSpPr/>
            <p:nvPr/>
          </p:nvSpPr>
          <p:spPr>
            <a:xfrm>
              <a:off x="1731818" y="3180751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>
              <a:hlinkClick r:id="" action="ppaction://hlinkshowjump?jump=lastslide"/>
            </p:cNvPr>
            <p:cNvSpPr/>
            <p:nvPr/>
          </p:nvSpPr>
          <p:spPr>
            <a:xfrm>
              <a:off x="1731818" y="3563784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9" name="文本框 18">
            <a:hlinkHover r:id="" action="ppaction://noaction" highlightClick="1"/>
          </p:cNvPr>
          <p:cNvSpPr txBox="1"/>
          <p:nvPr/>
        </p:nvSpPr>
        <p:spPr>
          <a:xfrm>
            <a:off x="3163455" y="2454253"/>
            <a:ext cx="1627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zh-CN" sz="1400" spc="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cs typeface="Trajan Pro"/>
              </a:rPr>
              <a:t>▶</a:t>
            </a:r>
            <a:r>
              <a:rPr kumimoji="1" lang="en-US" altLang="zh-CN" sz="1400" spc="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cs typeface="Trajan Pro"/>
              </a:rPr>
              <a:t>Chap.1◀️</a:t>
            </a:r>
            <a:endParaRPr kumimoji="1" lang="zh-CN" altLang="en-US" sz="1400" spc="400" dirty="0">
              <a:solidFill>
                <a:schemeClr val="tx2">
                  <a:lumMod val="60000"/>
                  <a:lumOff val="40000"/>
                </a:schemeClr>
              </a:solidFill>
              <a:latin typeface="Trajan Pro"/>
              <a:ea typeface="华文楷体"/>
              <a:cs typeface="Trajan Pro"/>
            </a:endParaRPr>
          </a:p>
        </p:txBody>
      </p:sp>
      <p:sp>
        <p:nvSpPr>
          <p:cNvPr id="20" name="矩形 19">
            <a:hlinkClick r:id="rId7" action="ppaction://hlinksldjump"/>
          </p:cNvPr>
          <p:cNvSpPr/>
          <p:nvPr/>
        </p:nvSpPr>
        <p:spPr>
          <a:xfrm>
            <a:off x="3475180" y="2452920"/>
            <a:ext cx="854365" cy="307777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5" name="夏の通り道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803400" y="180455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3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283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7cb6bd90gw1ehqrvqjtyvj213d0rudsj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18" t="40864" r="6045" b="5399"/>
          <a:stretch/>
        </p:blipFill>
        <p:spPr>
          <a:xfrm>
            <a:off x="4986421" y="992299"/>
            <a:ext cx="2920999" cy="3071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文本框 2"/>
          <p:cNvSpPr txBox="1"/>
          <p:nvPr/>
        </p:nvSpPr>
        <p:spPr>
          <a:xfrm>
            <a:off x="1431637" y="1304576"/>
            <a:ext cx="369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600" dirty="0" smtClean="0">
                <a:solidFill>
                  <a:schemeClr val="accent1"/>
                </a:solidFill>
                <a:latin typeface="Capitals"/>
                <a:cs typeface="Capitals"/>
              </a:rPr>
              <a:t>SUMMER	BREEZE</a:t>
            </a:r>
            <a:r>
              <a:rPr kumimoji="1" lang="zh-CN" altLang="en-US" spc="600" dirty="0" smtClean="0">
                <a:solidFill>
                  <a:schemeClr val="accent1"/>
                </a:solidFill>
                <a:latin typeface="Capitals"/>
                <a:cs typeface="Capitals"/>
              </a:rPr>
              <a:t> </a:t>
            </a:r>
            <a:endParaRPr kumimoji="1" lang="zh-CN" altLang="en-US" spc="600" dirty="0">
              <a:solidFill>
                <a:schemeClr val="accent1"/>
              </a:solidFill>
              <a:latin typeface="Capitals"/>
              <a:cs typeface="Capital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31636" y="2441375"/>
            <a:ext cx="34405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en-GB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啊哦……</a:t>
            </a:r>
          </a:p>
          <a:p>
            <a:endParaRPr kumimoji="1" lang="en-GB" altLang="en-GB" sz="1400" spc="300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GB" altLang="en-GB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还在建设中</a:t>
            </a:r>
          </a:p>
          <a:p>
            <a:endParaRPr kumimoji="1" lang="en-GB" altLang="zh-CN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投喂作者就会有后续哟</a:t>
            </a:r>
            <a:r>
              <a:rPr kumimoji="1" lang="en-US" altLang="zh-CN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~</a:t>
            </a:r>
            <a:endParaRPr kumimoji="1" lang="zh-CN" altLang="en-US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31637" y="1673908"/>
            <a:ext cx="3694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pitals"/>
                <a:cs typeface="Capitals"/>
              </a:rPr>
              <a:t>~prelude~</a:t>
            </a:r>
            <a:endParaRPr kumimoji="1" lang="zh-CN" altLang="en-US" sz="1200" spc="600" dirty="0">
              <a:solidFill>
                <a:schemeClr val="accent1">
                  <a:lumMod val="40000"/>
                  <a:lumOff val="60000"/>
                </a:schemeClr>
              </a:solidFill>
              <a:latin typeface="Capitals"/>
              <a:cs typeface="Capitals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22" name="文本框 21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23" name="矩形 22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31">
            <a:hlinkHover r:id="" action="ppaction://noaction" highlightClick="1"/>
          </p:cNvPr>
          <p:cNvSpPr txBox="1"/>
          <p:nvPr/>
        </p:nvSpPr>
        <p:spPr>
          <a:xfrm>
            <a:off x="6430820" y="4413385"/>
            <a:ext cx="1108368" cy="307777"/>
          </a:xfrm>
          <a:prstGeom prst="rect">
            <a:avLst/>
          </a:prstGeom>
          <a:solidFill>
            <a:srgbClr val="C6D9F1"/>
          </a:solidFill>
        </p:spPr>
        <p:txBody>
          <a:bodyPr wrap="square" rtlCol="0">
            <a:spAutoFit/>
          </a:bodyPr>
          <a:lstStyle/>
          <a:p>
            <a:r>
              <a:rPr kumimoji="1" lang="zh-CN" altLang="zh-CN" sz="1400" spc="58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cs typeface="Trajan Pro"/>
              </a:rPr>
              <a:t>▶</a:t>
            </a:r>
            <a:r>
              <a:rPr kumimoji="1" lang="zh-CN" altLang="en-US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然后呢</a:t>
            </a:r>
            <a:endParaRPr kumimoji="1" lang="zh-CN" altLang="en-US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6430821" y="4783073"/>
            <a:ext cx="1108368" cy="307777"/>
            <a:chOff x="2089725" y="3488528"/>
            <a:chExt cx="1108368" cy="307777"/>
          </a:xfrm>
        </p:grpSpPr>
        <p:sp>
          <p:nvSpPr>
            <p:cNvPr id="34" name="文本框 33">
              <a:hlinkHover r:id="" action="ppaction://noaction" highlightClick="1"/>
            </p:cNvPr>
            <p:cNvSpPr txBox="1"/>
            <p:nvPr/>
          </p:nvSpPr>
          <p:spPr>
            <a:xfrm>
              <a:off x="2089725" y="3488528"/>
              <a:ext cx="1108368" cy="307777"/>
            </a:xfrm>
            <a:prstGeom prst="rect">
              <a:avLst/>
            </a:prstGeom>
            <a:solidFill>
              <a:srgbClr val="C6D9F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zh-CN" altLang="en-US" sz="1400" spc="3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回去吧</a:t>
              </a:r>
              <a:endParaRPr kumimoji="1" lang="zh-CN" altLang="en-U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5" name="矩形 34">
              <a:hlinkClick r:id="rId4" action="ppaction://hlinksldjump"/>
            </p:cNvPr>
            <p:cNvSpPr/>
            <p:nvPr/>
          </p:nvSpPr>
          <p:spPr>
            <a:xfrm>
              <a:off x="2343727" y="3488528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828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7cb6bd90gw1ehqrvqjtyvj213d0rudsj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18" t="40864" r="6045" b="5399"/>
          <a:stretch/>
        </p:blipFill>
        <p:spPr>
          <a:xfrm>
            <a:off x="4986421" y="992299"/>
            <a:ext cx="2920999" cy="30710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文本框 2"/>
          <p:cNvSpPr txBox="1"/>
          <p:nvPr/>
        </p:nvSpPr>
        <p:spPr>
          <a:xfrm>
            <a:off x="1431637" y="1304576"/>
            <a:ext cx="369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600" dirty="0" smtClean="0">
                <a:solidFill>
                  <a:schemeClr val="accent1"/>
                </a:solidFill>
                <a:latin typeface="Capitals"/>
                <a:cs typeface="Capitals"/>
              </a:rPr>
              <a:t>SUMMER	BREEZE</a:t>
            </a:r>
            <a:r>
              <a:rPr kumimoji="1" lang="zh-CN" altLang="en-US" spc="600" dirty="0" smtClean="0">
                <a:solidFill>
                  <a:schemeClr val="accent1"/>
                </a:solidFill>
                <a:latin typeface="Capitals"/>
                <a:cs typeface="Capitals"/>
              </a:rPr>
              <a:t> </a:t>
            </a:r>
            <a:endParaRPr kumimoji="1" lang="zh-CN" altLang="en-US" spc="600" dirty="0">
              <a:solidFill>
                <a:schemeClr val="accent1"/>
              </a:solidFill>
              <a:latin typeface="Capitals"/>
              <a:cs typeface="Capital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73910" y="2216442"/>
            <a:ext cx="3440545" cy="1738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制作</a:t>
            </a:r>
            <a:r>
              <a:rPr kumimoji="1" lang="en-US" altLang="zh-CN" sz="12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	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李小宙</a:t>
            </a:r>
            <a:endParaRPr kumimoji="1" lang="en-GB" altLang="zh-CN" sz="1200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kumimoji="1" lang="en-GB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	</a:t>
            </a:r>
            <a:r>
              <a:rPr kumimoji="1" lang="en-US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2014012822</a:t>
            </a:r>
            <a:endParaRPr kumimoji="1" lang="en-GB" altLang="zh-CN" sz="12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kumimoji="1" lang="zh-CN" altLang="en-GB" sz="12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插画</a:t>
            </a:r>
            <a:r>
              <a:rPr kumimoji="1" lang="en-GB" altLang="zh-CN" sz="12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	</a:t>
            </a:r>
            <a:r>
              <a:rPr kumimoji="1" lang="en-US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@VIVID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雨希（已授权）</a:t>
            </a:r>
            <a:endParaRPr kumimoji="1" lang="en-GB" altLang="zh-CN" sz="12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kumimoji="1" lang="en-GB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	http</a:t>
            </a:r>
            <a:r>
              <a:rPr kumimoji="1" lang="en-GB" altLang="zh-CN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://weibo.com/</a:t>
            </a:r>
            <a:r>
              <a:rPr kumimoji="1" lang="en-GB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vividyuxi</a:t>
            </a:r>
            <a:endParaRPr kumimoji="1" lang="en-GB" altLang="zh-CN" sz="12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音乐</a:t>
            </a:r>
            <a:r>
              <a:rPr kumimoji="1" lang="en-US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	</a:t>
            </a:r>
            <a:r>
              <a:rPr kumimoji="1" lang="el-GR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ω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kumimoji="1" lang="el-GR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α·pav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）</a:t>
            </a:r>
            <a:endParaRPr kumimoji="1" lang="en-US" altLang="zh-CN" sz="1200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kumimoji="1" lang="en-US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kumimoji="1" lang="zh-CN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夏の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通り道</a:t>
            </a:r>
            <a:r>
              <a:rPr kumimoji="1" lang="zh-CN" altLang="zh-CN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（</a:t>
            </a:r>
            <a:r>
              <a:rPr kumimoji="1" lang="zh-CN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夕焼けランプ</a:t>
            </a:r>
            <a:r>
              <a:rPr kumimoji="1" lang="zh-CN" altLang="en-US" sz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）</a:t>
            </a:r>
            <a:endParaRPr kumimoji="1" lang="en-US" altLang="zh-CN" sz="1200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31637" y="1673908"/>
            <a:ext cx="3694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spc="6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pitals"/>
                <a:cs typeface="Capitals"/>
              </a:rPr>
              <a:t>~prelude~</a:t>
            </a:r>
            <a:endParaRPr kumimoji="1" lang="zh-CN" altLang="en-US" sz="1200" spc="600" dirty="0">
              <a:solidFill>
                <a:schemeClr val="accent1">
                  <a:lumMod val="40000"/>
                  <a:lumOff val="60000"/>
                </a:schemeClr>
              </a:solidFill>
              <a:latin typeface="Capitals"/>
              <a:cs typeface="Capitals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0" y="0"/>
            <a:ext cx="1016000" cy="307777"/>
            <a:chOff x="0" y="0"/>
            <a:chExt cx="1016000" cy="307777"/>
          </a:xfrm>
        </p:grpSpPr>
        <p:sp>
          <p:nvSpPr>
            <p:cNvPr id="22" name="文本框 21">
              <a:hlinkClick r:id="" action="ppaction://hlinkshowjump?jump=lastslide"/>
            </p:cNvPr>
            <p:cNvSpPr txBox="1"/>
            <p:nvPr/>
          </p:nvSpPr>
          <p:spPr>
            <a:xfrm>
              <a:off x="0" y="0"/>
              <a:ext cx="101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b="1" spc="300" dirty="0" smtClean="0">
                  <a:solidFill>
                    <a:schemeClr val="tx2">
                      <a:lumMod val="20000"/>
                      <a:lumOff val="80000"/>
                    </a:schemeClr>
                  </a:solidFill>
                  <a:latin typeface="Copperplate Gothic Bold" panose="020E0705020206020404" pitchFamily="34" charset="0"/>
                  <a:cs typeface="Century Gothic"/>
                </a:rPr>
                <a:t>EXIT</a:t>
              </a:r>
              <a:endParaRPr kumimoji="1" lang="zh-CN" altLang="en-US" sz="1400" b="1" spc="300" dirty="0">
                <a:solidFill>
                  <a:schemeClr val="tx2">
                    <a:lumMod val="20000"/>
                    <a:lumOff val="80000"/>
                  </a:schemeClr>
                </a:solidFill>
                <a:latin typeface="Copperplate Gothic Bold" panose="020E0705020206020404" pitchFamily="34" charset="0"/>
                <a:cs typeface="Century Gothic"/>
              </a:endParaRPr>
            </a:p>
          </p:txBody>
        </p:sp>
        <p:sp>
          <p:nvSpPr>
            <p:cNvPr id="23" name="矩形 22">
              <a:hlinkClick r:id="" action="ppaction://hlinkshowjump?jump=lastslide"/>
            </p:cNvPr>
            <p:cNvSpPr/>
            <p:nvPr/>
          </p:nvSpPr>
          <p:spPr>
            <a:xfrm>
              <a:off x="0" y="0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431637" y="4473017"/>
            <a:ext cx="3440545" cy="49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~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Special</a:t>
            </a:r>
            <a:r>
              <a:rPr kumimoji="1" lang="zh-CN" altLang="en-US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 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edition</a:t>
            </a:r>
            <a:r>
              <a:rPr kumimoji="1" lang="en-US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~</a:t>
            </a:r>
            <a:endParaRPr kumimoji="1" lang="en-GB" altLang="zh-CN" sz="900" dirty="0">
              <a:solidFill>
                <a:schemeClr val="accent1">
                  <a:lumMod val="75000"/>
                </a:schemeClr>
              </a:solidFill>
              <a:latin typeface="Trajan Pro"/>
              <a:ea typeface="微软雅黑"/>
              <a:cs typeface="Trajan Pro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~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For</a:t>
            </a:r>
            <a:r>
              <a:rPr kumimoji="1" lang="zh-CN" altLang="en-US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 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THU</a:t>
            </a:r>
            <a:r>
              <a:rPr kumimoji="1" lang="zh-CN" altLang="en-US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 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CS</a:t>
            </a:r>
            <a:r>
              <a:rPr kumimoji="1" lang="zh-CN" altLang="en-US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 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MOOC</a:t>
            </a:r>
            <a:r>
              <a:rPr kumimoji="1" lang="zh-CN" altLang="en-US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 </a:t>
            </a:r>
            <a:r>
              <a:rPr kumimoji="1" lang="en-GB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only</a:t>
            </a:r>
            <a:r>
              <a:rPr kumimoji="1" lang="en-US" altLang="zh-CN" sz="900" dirty="0" smtClean="0">
                <a:solidFill>
                  <a:schemeClr val="accent1">
                    <a:lumMod val="75000"/>
                  </a:schemeClr>
                </a:solidFill>
                <a:latin typeface="Trajan Pro"/>
                <a:ea typeface="微软雅黑"/>
                <a:cs typeface="Trajan Pro"/>
              </a:rPr>
              <a:t>~</a:t>
            </a:r>
            <a:endParaRPr kumimoji="1" lang="en-GB" altLang="zh-CN" sz="900" dirty="0">
              <a:solidFill>
                <a:schemeClr val="accent1">
                  <a:lumMod val="75000"/>
                </a:schemeClr>
              </a:solidFill>
              <a:latin typeface="Trajan Pro"/>
              <a:ea typeface="微软雅黑"/>
              <a:cs typeface="Trajan Pro"/>
            </a:endParaRPr>
          </a:p>
        </p:txBody>
      </p:sp>
      <p:sp>
        <p:nvSpPr>
          <p:cNvPr id="10" name="文本框 9">
            <a:hlinkHover r:id="" action="ppaction://noaction" highlightClick="1"/>
          </p:cNvPr>
          <p:cNvSpPr txBox="1"/>
          <p:nvPr/>
        </p:nvSpPr>
        <p:spPr>
          <a:xfrm>
            <a:off x="6430820" y="4413385"/>
            <a:ext cx="1108368" cy="307777"/>
          </a:xfrm>
          <a:prstGeom prst="rect">
            <a:avLst/>
          </a:prstGeom>
          <a:solidFill>
            <a:srgbClr val="C6D9F1"/>
          </a:solidFill>
        </p:spPr>
        <p:txBody>
          <a:bodyPr wrap="square" rtlCol="0">
            <a:spAutoFit/>
          </a:bodyPr>
          <a:lstStyle/>
          <a:p>
            <a:r>
              <a:rPr kumimoji="1" lang="zh-CN" altLang="zh-CN" sz="1400" spc="58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rajan Pro"/>
                <a:cs typeface="Trajan Pro"/>
              </a:rPr>
              <a:t>▶</a:t>
            </a:r>
            <a:r>
              <a:rPr kumimoji="1" lang="zh-CN" altLang="en-US" sz="1400" spc="3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还有吗</a:t>
            </a:r>
            <a:endParaRPr kumimoji="1" lang="zh-CN" altLang="en-US" sz="1400" spc="300" dirty="0">
              <a:solidFill>
                <a:schemeClr val="tx2">
                  <a:lumMod val="60000"/>
                  <a:lumOff val="4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6430821" y="4783073"/>
            <a:ext cx="1108368" cy="307777"/>
            <a:chOff x="2089725" y="3488528"/>
            <a:chExt cx="1108368" cy="307777"/>
          </a:xfrm>
        </p:grpSpPr>
        <p:sp>
          <p:nvSpPr>
            <p:cNvPr id="12" name="文本框 11">
              <a:hlinkHover r:id="" action="ppaction://noaction" highlightClick="1"/>
            </p:cNvPr>
            <p:cNvSpPr txBox="1"/>
            <p:nvPr/>
          </p:nvSpPr>
          <p:spPr>
            <a:xfrm>
              <a:off x="2089725" y="3488528"/>
              <a:ext cx="1108368" cy="307777"/>
            </a:xfrm>
            <a:prstGeom prst="rect">
              <a:avLst/>
            </a:prstGeom>
            <a:solidFill>
              <a:srgbClr val="C6D9F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zh-CN" sz="1400" spc="58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rajan Pro"/>
                  <a:cs typeface="Trajan Pro"/>
                </a:rPr>
                <a:t>▶</a:t>
              </a:r>
              <a:r>
                <a:rPr kumimoji="1" lang="zh-CN" altLang="en-US" sz="1400" spc="3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微软雅黑"/>
                  <a:ea typeface="微软雅黑"/>
                  <a:cs typeface="微软雅黑"/>
                </a:rPr>
                <a:t>回去吧</a:t>
              </a:r>
              <a:endParaRPr kumimoji="1" lang="zh-CN" altLang="en-U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3" name="矩形 12">
              <a:hlinkClick r:id="rId4" action="ppaction://hlinksldjump"/>
            </p:cNvPr>
            <p:cNvSpPr/>
            <p:nvPr/>
          </p:nvSpPr>
          <p:spPr>
            <a:xfrm>
              <a:off x="2343727" y="3488528"/>
              <a:ext cx="854365" cy="307777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2983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>
            <a:alpha val="35000"/>
          </a:srgbClr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8589</TotalTime>
  <Words>401</Words>
  <Application>Microsoft Macintosh PowerPoint</Application>
  <PresentationFormat>全屏显示(16:10)</PresentationFormat>
  <Paragraphs>132</Paragraphs>
  <Slides>10</Slides>
  <Notes>10</Notes>
  <HiddenSlides>0</HiddenSlides>
  <MMClips>8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Ariel Lee</dc:creator>
  <cp:lastModifiedBy>Ariel Lee</cp:lastModifiedBy>
  <cp:revision>652</cp:revision>
  <dcterms:created xsi:type="dcterms:W3CDTF">2014-12-09T01:18:19Z</dcterms:created>
  <dcterms:modified xsi:type="dcterms:W3CDTF">2015-10-10T13:23:07Z</dcterms:modified>
</cp:coreProperties>
</file>

<file path=docProps/thumbnail.jpeg>
</file>